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3"/>
  </p:notesMasterIdLst>
  <p:sldIdLst>
    <p:sldId id="260" r:id="rId2"/>
    <p:sldId id="282" r:id="rId3"/>
    <p:sldId id="300" r:id="rId4"/>
    <p:sldId id="287" r:id="rId5"/>
    <p:sldId id="308" r:id="rId6"/>
    <p:sldId id="279" r:id="rId7"/>
    <p:sldId id="304" r:id="rId8"/>
    <p:sldId id="289" r:id="rId9"/>
    <p:sldId id="319" r:id="rId10"/>
    <p:sldId id="273" r:id="rId11"/>
    <p:sldId id="28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0" autoAdjust="0"/>
    <p:restoredTop sz="94434" autoAdjust="0"/>
  </p:normalViewPr>
  <p:slideViewPr>
    <p:cSldViewPr snapToGrid="0">
      <p:cViewPr varScale="1">
        <p:scale>
          <a:sx n="88" d="100"/>
          <a:sy n="88" d="100"/>
        </p:scale>
        <p:origin x="192" y="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5.tiff"/><Relationship Id="rId5" Type="http://schemas.openxmlformats.org/officeDocument/2006/relationships/image" Target="../media/image5.png"/><Relationship Id="rId10" Type="http://schemas.openxmlformats.org/officeDocument/2006/relationships/image" Target="../media/image34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WAIŪ 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680" y="1091336"/>
            <a:ext cx="10618435" cy="5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7" y="25566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34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7" y="2218765"/>
            <a:ext cx="16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High-Spending New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6415" y="5073675"/>
            <a:ext cx="18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No-expense Revenue Generation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Logistics &amp; Microfinancing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 Services &amp; Credit Facility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10776" y="4237734"/>
            <a:ext cx="170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/ Networking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20107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20107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00805" y="2325677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, Cross-Industry Network and Credit Services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Hospitality Industry - Opportunity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Lack of credit servicing &amp; flexible pricing options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Low-risk 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DD1B5C-978B-1F4F-8595-EA18F0CFCB72}"/>
              </a:ext>
            </a:extLst>
          </p:cNvPr>
          <p:cNvSpPr/>
          <p:nvPr/>
        </p:nvSpPr>
        <p:spPr>
          <a:xfrm>
            <a:off x="1870830" y="1396558"/>
            <a:ext cx="349793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OPPORTUNITIES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D0D941-492A-9B4B-8FDD-0ED171562D4C}"/>
              </a:ext>
            </a:extLst>
          </p:cNvPr>
          <p:cNvSpPr/>
          <p:nvPr/>
        </p:nvSpPr>
        <p:spPr>
          <a:xfrm>
            <a:off x="7842588" y="1352827"/>
            <a:ext cx="3497937" cy="646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415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5119092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867923" y="547156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KPMG – PPI License Procurement &amp; RBI Regulatory Compliance Partner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873134" y="5745603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867923" y="601380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Early Salary, Loantap, Eazypay (Payu) – Financial Lending Partners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16504" y="4820820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814B68-A937-B143-BE3C-3AD8EF50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484" y="4691815"/>
            <a:ext cx="366020" cy="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59042</TotalTime>
  <Words>970</Words>
  <Application>Microsoft Macintosh PowerPoint</Application>
  <PresentationFormat>Widescreen</PresentationFormat>
  <Paragraphs>130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202</cp:revision>
  <cp:lastPrinted>2021-01-03T16:15:59Z</cp:lastPrinted>
  <dcterms:created xsi:type="dcterms:W3CDTF">2020-06-12T02:29:26Z</dcterms:created>
  <dcterms:modified xsi:type="dcterms:W3CDTF">2021-11-23T07:37:41Z</dcterms:modified>
</cp:coreProperties>
</file>